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28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A35DB-2F81-46FB-96F3-0184E1640C7F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77C65-6D41-4AE3-8E90-3CAB9C23ED5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74369"/>
            <a:ext cx="8250471" cy="1207353"/>
          </a:xfrm>
        </p:spPr>
        <p:txBody>
          <a:bodyPr>
            <a:normAutofit/>
          </a:bodyPr>
          <a:lstStyle/>
          <a:p>
            <a:r>
              <a:rPr lang="en-US" dirty="0" smtClean="0"/>
              <a:t>What’s your glow, RS </a:t>
            </a:r>
            <a:r>
              <a:rPr lang="en-US" dirty="0" err="1" smtClean="0"/>
              <a:t>Ophiucchi</a:t>
            </a:r>
            <a:r>
              <a:rPr lang="en-US" dirty="0" smtClean="0"/>
              <a:t>?</a:t>
            </a:r>
          </a:p>
          <a:p>
            <a:r>
              <a:rPr lang="en-US" dirty="0" smtClean="0"/>
              <a:t>Hubble &amp; Radio look kind of spooky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191673"/>
            <a:ext cx="3954790" cy="3371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0734" y="4562853"/>
            <a:ext cx="199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Ribeiro</a:t>
            </a:r>
            <a:r>
              <a:rPr lang="en-US" dirty="0" smtClean="0"/>
              <a:t> et al 2009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854" y="1191673"/>
            <a:ext cx="3441346" cy="33711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9395" y="4715253"/>
            <a:ext cx="199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Luna et al 2009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74369"/>
            <a:ext cx="8250471" cy="1207353"/>
          </a:xfrm>
        </p:spPr>
        <p:txBody>
          <a:bodyPr>
            <a:normAutofit/>
          </a:bodyPr>
          <a:lstStyle/>
          <a:p>
            <a:r>
              <a:rPr lang="en-US" dirty="0" smtClean="0"/>
              <a:t>So let’s see your X-ray Glow</a:t>
            </a:r>
            <a:endParaRPr lang="en-US" dirty="0"/>
          </a:p>
        </p:txBody>
      </p:sp>
      <p:pic>
        <p:nvPicPr>
          <p:cNvPr id="9" name="Picture 8" descr="rsoph_data_ps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900" y="796374"/>
            <a:ext cx="5918200" cy="3822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74369"/>
            <a:ext cx="8250471" cy="1207353"/>
          </a:xfrm>
        </p:spPr>
        <p:txBody>
          <a:bodyPr>
            <a:normAutofit/>
          </a:bodyPr>
          <a:lstStyle/>
          <a:p>
            <a:r>
              <a:rPr lang="en-US" dirty="0" smtClean="0"/>
              <a:t>Those low counts could well defeat us –</a:t>
            </a:r>
          </a:p>
          <a:p>
            <a:r>
              <a:rPr lang="en-US" dirty="0" smtClean="0"/>
              <a:t>Unless LIRA joins the chorus</a:t>
            </a:r>
            <a:endParaRPr lang="en-US" dirty="0"/>
          </a:p>
        </p:txBody>
      </p:sp>
      <p:pic>
        <p:nvPicPr>
          <p:cNvPr id="9" name="Picture 8" descr="rsoph_model_res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900" y="749335"/>
            <a:ext cx="5918200" cy="3822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9037"/>
            <a:ext cx="8250471" cy="5942685"/>
          </a:xfrm>
        </p:spPr>
        <p:txBody>
          <a:bodyPr>
            <a:normAutofit/>
          </a:bodyPr>
          <a:lstStyle/>
          <a:p>
            <a:r>
              <a:rPr lang="en-US" dirty="0" smtClean="0"/>
              <a:t>Then data/model </a:t>
            </a:r>
            <a:r>
              <a:rPr lang="en-US" dirty="0" err="1" smtClean="0"/>
              <a:t>mis</a:t>
            </a:r>
            <a:r>
              <a:rPr lang="en-US" dirty="0" smtClean="0"/>
              <a:t>-match will show!</a:t>
            </a:r>
          </a:p>
          <a:p>
            <a:endParaRPr lang="en-US" dirty="0" smtClean="0"/>
          </a:p>
          <a:p>
            <a:r>
              <a:rPr lang="en-US" dirty="0" smtClean="0"/>
              <a:t>Low-count Image Restoration and Analysis:</a:t>
            </a:r>
          </a:p>
          <a:p>
            <a:r>
              <a:rPr lang="en-US" dirty="0" smtClean="0"/>
              <a:t>Bayesian posterior</a:t>
            </a:r>
          </a:p>
          <a:p>
            <a:r>
              <a:rPr lang="en-US" dirty="0" smtClean="0"/>
              <a:t>Poisson-likelihood </a:t>
            </a:r>
          </a:p>
          <a:p>
            <a:r>
              <a:rPr lang="en-US" dirty="0" smtClean="0"/>
              <a:t>Full instrument response</a:t>
            </a:r>
          </a:p>
          <a:p>
            <a:r>
              <a:rPr lang="en-US" dirty="0" err="1" smtClean="0"/>
              <a:t>Param</a:t>
            </a:r>
            <a:r>
              <a:rPr lang="en-US" dirty="0" smtClean="0"/>
              <a:t> Model + Multi-scale</a:t>
            </a:r>
          </a:p>
          <a:p>
            <a:endParaRPr lang="en-US" dirty="0" smtClean="0"/>
          </a:p>
          <a:p>
            <a:r>
              <a:rPr lang="en-US" dirty="0" smtClean="0"/>
              <a:t>Works – many challenges remain!!</a:t>
            </a:r>
          </a:p>
          <a:p>
            <a:r>
              <a:rPr lang="en-US" dirty="0" smtClean="0"/>
              <a:t>Summary statistics, Energy</a:t>
            </a:r>
            <a:r>
              <a:rPr lang="en-US" smtClean="0"/>
              <a:t>/time, …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90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Allana Connors</dc:creator>
  <cp:lastModifiedBy>Allana Connors</cp:lastModifiedBy>
  <cp:revision>3</cp:revision>
  <dcterms:created xsi:type="dcterms:W3CDTF">2010-09-27T15:09:48Z</dcterms:created>
  <dcterms:modified xsi:type="dcterms:W3CDTF">2010-09-27T15:45:04Z</dcterms:modified>
</cp:coreProperties>
</file>